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98C"/>
    <a:srgbClr val="5CC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C32B9-385D-4348-ABB0-E16C54FC950B}" v="2" dt="2026-03-03T17:18:17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/>
    <p:restoredTop sz="94694"/>
  </p:normalViewPr>
  <p:slideViewPr>
    <p:cSldViewPr snapToGrid="0">
      <p:cViewPr varScale="1">
        <p:scale>
          <a:sx n="110" d="100"/>
          <a:sy n="110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Fadet" userId="9c6f57a7-26b1-4fc1-be23-c667ba38fc05" providerId="ADAL" clId="{7FB94A0F-3863-5EBE-96D8-1A31D527FB57}"/>
    <pc:docChg chg="custSel delSld modSld modMainMaster">
      <pc:chgData name="Hugo Fadet" userId="9c6f57a7-26b1-4fc1-be23-c667ba38fc05" providerId="ADAL" clId="{7FB94A0F-3863-5EBE-96D8-1A31D527FB57}" dt="2026-03-03T17:18:17.766" v="23"/>
      <pc:docMkLst>
        <pc:docMk/>
      </pc:docMkLst>
      <pc:sldMasterChg chg="delSp mod setBg modSldLayout">
        <pc:chgData name="Hugo Fadet" userId="9c6f57a7-26b1-4fc1-be23-c667ba38fc05" providerId="ADAL" clId="{7FB94A0F-3863-5EBE-96D8-1A31D527FB57}" dt="2026-03-03T17:18:17.766" v="23"/>
        <pc:sldMasterMkLst>
          <pc:docMk/>
          <pc:sldMasterMk cId="2879751473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2BA73-EBBF-9F64-DB6A-67ADF5C55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9116" y="2910310"/>
            <a:ext cx="7304183" cy="2187458"/>
          </a:xfrm>
        </p:spPr>
        <p:txBody>
          <a:bodyPr anchor="ctr"/>
          <a:lstStyle>
            <a:lvl1pPr algn="ctr">
              <a:defRPr sz="6000" b="1" i="0" baseline="0">
                <a:solidFill>
                  <a:srgbClr val="10598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C36ED5-9E44-97BF-12CD-B998FA7C3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9117" y="5752616"/>
            <a:ext cx="7304183" cy="76473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CC5E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3298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BB605-93B2-419A-6EEB-EDF959C7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93077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AE053-B900-52EA-125E-3CF14028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93077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24F3E2-DC48-A868-6868-D3E3ECB2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BD3A8-3B19-9141-8DE4-110B91EFD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7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3043C-0A0A-872A-75D7-50C550F3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8A7AE-A887-F7B3-B7F0-944539231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508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E2641A-BAD5-FB25-8CAF-F38CCF7A9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0508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76B0D5-3819-D4C8-B7E6-EDF89901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BD3A8-3B19-9141-8DE4-110B91EFD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7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24D72-5B35-5598-3471-42F6FABB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9A2B01-F4DC-43CF-B1C1-D634F238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BD3A8-3B19-9141-8DE4-110B91EFD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0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AB716C-5B94-41BF-8F92-34FA6661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BD3A8-3B19-9141-8DE4-110B91EFD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D612A1-3E52-B999-EBF3-A147C61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4F7943-28AC-F427-659D-AF204837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97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CC5E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598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598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598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598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59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AD7F3-D0FD-703F-049F-CB9050E8B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3F6559-6027-3B32-23A2-ED10E13E1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5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322E8-295B-BEA4-823C-98FD46C7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28708-CB63-09C5-057D-8FE6C0BE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8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e2f7bb-c9b2-4e0e-a86d-0f19da7e4936">YFD3JESRWWD5-620435128-853263</_dlc_DocId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Url xmlns="06e2f7bb-c9b2-4e0e-a86d-0f19da7e4936">
      <Url>https://idpegasesas.sharepoint.com/sites/ComnCoEvents/_layouts/15/DocIdRedir.aspx?ID=YFD3JESRWWD5-620435128-853263</Url>
      <Description>YFD3JESRWWD5-620435128-853263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4" ma:contentTypeDescription="Crée un document." ma:contentTypeScope="" ma:versionID="7a9a4bc4baed49c69f52bf6459460013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2a1a54ede0db5da5b40e250dbe145f2b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7FCF23D-7E08-48D5-8E87-528A8CDFA6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7DD64-BCE5-4783-8C38-7F97A9E23992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9b373ee6-7c28-4043-ad0b-3e3378acf4cf"/>
    <ds:schemaRef ds:uri="06e2f7bb-c9b2-4e0e-a86d-0f19da7e4936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A6DBF2-7537-4283-A971-650D41D10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D3BA19F-731A-4B46-8061-93F295F041C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WEBER</dc:creator>
  <cp:lastModifiedBy>Hugo Fadet</cp:lastModifiedBy>
  <cp:revision>1</cp:revision>
  <dcterms:created xsi:type="dcterms:W3CDTF">2025-09-18T09:13:38Z</dcterms:created>
  <dcterms:modified xsi:type="dcterms:W3CDTF">2026-03-03T17:18:23Z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0x0101007EB8FA07240F294CBC17A04605CBD404</vt:lpwstr>
  </property>
  <property fmtid="{D5CDD505-2E9C-101B-9397-08002B2CF9AE}" pid="4" name="_dlc_DocIdItemGuid">
    <vt:lpwstr>5605bdc8-06f5-44f0-8129-15c68a4d9b44</vt:lpwstr>
  </property>
</Properties>
</file>